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Nunito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Nunito-boldItalic.fntdata"/><Relationship Id="rId9" Type="http://schemas.openxmlformats.org/officeDocument/2006/relationships/font" Target="fonts/Nuni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Nunito-regular.fntdata"/><Relationship Id="rId8" Type="http://schemas.openxmlformats.org/officeDocument/2006/relationships/font" Target="fonts/Nuni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7F1AA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89625" y="3843900"/>
            <a:ext cx="6123600" cy="446400"/>
          </a:xfrm>
          <a:prstGeom prst="rect">
            <a:avLst/>
          </a:prstGeom>
          <a:solidFill>
            <a:srgbClr val="5B0F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go down to the well for a bucket of water</a:t>
            </a:r>
            <a:endParaRPr b="1" sz="17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189625" y="4459500"/>
            <a:ext cx="3013500" cy="446400"/>
          </a:xfrm>
          <a:prstGeom prst="rect">
            <a:avLst/>
          </a:prstGeom>
          <a:solidFill>
            <a:srgbClr val="5B0F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use it</a:t>
            </a:r>
            <a:endParaRPr b="1" sz="17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89625" y="3207400"/>
            <a:ext cx="3013500" cy="446400"/>
          </a:xfrm>
          <a:prstGeom prst="rect">
            <a:avLst/>
          </a:prstGeom>
          <a:solidFill>
            <a:srgbClr val="5B0F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bring it up</a:t>
            </a:r>
            <a:endParaRPr b="1" sz="17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189625" y="2570900"/>
            <a:ext cx="6123600" cy="446400"/>
          </a:xfrm>
          <a:prstGeom prst="rect">
            <a:avLst/>
          </a:prstGeom>
          <a:solidFill>
            <a:srgbClr val="5B0F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put it in the galvanised bath to wash myself</a:t>
            </a:r>
            <a:endParaRPr b="1" sz="17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89625" y="1339700"/>
            <a:ext cx="3013500" cy="446400"/>
          </a:xfrm>
          <a:prstGeom prst="rect">
            <a:avLst/>
          </a:prstGeom>
          <a:solidFill>
            <a:srgbClr val="5B0F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heat it</a:t>
            </a:r>
            <a:endParaRPr b="1" sz="17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189625" y="1955300"/>
            <a:ext cx="3013500" cy="446400"/>
          </a:xfrm>
          <a:prstGeom prst="rect">
            <a:avLst/>
          </a:prstGeom>
          <a:solidFill>
            <a:srgbClr val="5B0F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hang it on the crook</a:t>
            </a:r>
            <a:endParaRPr b="1" sz="17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189625" y="703200"/>
            <a:ext cx="3013500" cy="446400"/>
          </a:xfrm>
          <a:prstGeom prst="rect">
            <a:avLst/>
          </a:prstGeom>
          <a:solidFill>
            <a:srgbClr val="5B0F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fill the black pot</a:t>
            </a:r>
            <a:endParaRPr b="1" sz="17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252525" y="159500"/>
            <a:ext cx="3296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1800">
                <a:latin typeface="Nunito"/>
                <a:ea typeface="Nunito"/>
                <a:cs typeface="Nunito"/>
                <a:sym typeface="Nunito"/>
              </a:rPr>
              <a:t>I’ve been reared to...</a:t>
            </a:r>
            <a:endParaRPr b="1" i="1" sz="180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